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2">
          <p15:clr>
            <a:srgbClr val="A4A3A4"/>
          </p15:clr>
        </p15:guide>
        <p15:guide id="2" pos="21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CC"/>
    <a:srgbClr val="3399FF"/>
    <a:srgbClr val="0070C0"/>
    <a:srgbClr val="ED1C24"/>
    <a:srgbClr val="F15A22"/>
    <a:srgbClr val="92D050"/>
    <a:srgbClr val="D9D9D9"/>
    <a:srgbClr val="F14D53"/>
    <a:srgbClr val="0D89C3"/>
    <a:srgbClr val="006F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9425" autoAdjust="0"/>
  </p:normalViewPr>
  <p:slideViewPr>
    <p:cSldViewPr snapToGrid="0">
      <p:cViewPr varScale="1">
        <p:scale>
          <a:sx n="80" d="100"/>
          <a:sy n="80" d="100"/>
        </p:scale>
        <p:origin x="3024" y="114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media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endParaRPr lang="ru-RU" b="1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54348" y="1624926"/>
            <a:ext cx="6603652" cy="15696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Памятка о</a:t>
            </a:r>
            <a:r>
              <a:rPr lang="en-US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последствиях неформальной </a:t>
            </a:r>
          </a:p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занятости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66072" y="3718307"/>
            <a:ext cx="3344636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Работаете без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официального оформления трудовых отношений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-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подвергаете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себя рискам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234248" y="8186468"/>
            <a:ext cx="6471351" cy="75868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0173" y="8231830"/>
            <a:ext cx="5955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и заработная плата – ваша уверенность в завтрашнем дне!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95446" y="391943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6392" y="3705921"/>
            <a:ext cx="294160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Преимуществами официального трудоустройства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являются: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1032" name="Picture 8" descr="C:\Users\Inet2886\Desktop\650886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231365" y="7961283"/>
            <a:ext cx="803805" cy="803805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-12032" y="1612700"/>
            <a:ext cx="6870032" cy="1646315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BCC"/>
              </a:solidFill>
            </a:endParaRPr>
          </a:p>
        </p:txBody>
      </p:sp>
      <p:pic>
        <p:nvPicPr>
          <p:cNvPr id="1026" name="Picture 2" descr="C:\Users\Inet2886\Downloads\IMG_6574.pn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3763108" y="1794075"/>
            <a:ext cx="3094892" cy="2322512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4618893" y="673957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21708" y="96342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131" y="9010097"/>
            <a:ext cx="6501739" cy="7437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41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293076" y="4855117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270737" y="5585044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247292" y="6931430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250388" y="6277356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698" y="4778761"/>
            <a:ext cx="3186043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задержка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выплаты заработной платы или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её невыплата полностью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4376" y="6901676"/>
            <a:ext cx="3344636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социальных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гарантий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5086" y="6252041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отказ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получении налоговых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7822" y="5525651"/>
            <a:ext cx="3344636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возможности получить банковский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кредит на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выгодных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условиях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3317" y="7385863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безнаказанность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, самоуправство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работодателя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253041" y="745034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3947802" y="485224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03865" y="4752220"/>
            <a:ext cx="2654135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заработная плата и получение гарантированных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15741" y="5531845"/>
            <a:ext cx="249381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оплачиваемый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больничный лист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отпуск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39491" y="6167988"/>
            <a:ext cx="27795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получение социальных налоговых 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24068" y="6809593"/>
            <a:ext cx="2481531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право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на получение пенсии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выплату пособий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32693" y="7367060"/>
            <a:ext cx="2548932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юридическая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защита трудовых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отношений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3933051" y="5567488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>
            <a:off x="3942050" y="628923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>
            <a:off x="3939176" y="693121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3939174" y="747467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Pages>0</Pages>
  <Words>120</Words>
  <Characters>0</Characters>
  <Application>Microsoft Office PowerPoint</Application>
  <DocSecurity>0</DocSecurity>
  <PresentationFormat>Лист A4 (210x297 мм)</PresentationFormat>
  <Lines>0</Lines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Golos Text</vt:lpstr>
      <vt:lpstr>Poppins</vt:lpstr>
      <vt:lpstr>Office Theme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cp:lastModifiedBy>Попцева Анна Александровна</cp:lastModifiedBy>
  <cp:revision>333</cp:revision>
  <cp:lastPrinted>2025-12-19T11:37:40Z</cp:lastPrinted>
  <dcterms:created xsi:type="dcterms:W3CDTF">2023-03-21T12:09:25Z</dcterms:created>
  <dcterms:modified xsi:type="dcterms:W3CDTF">2025-12-19T11:37:56Z</dcterms:modified>
  <cp:category/>
  <dc:identifier/>
  <cp:contentStatus/>
  <dc:language/>
  <cp:version/>
</cp:coreProperties>
</file>