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2">
          <p15:clr>
            <a:srgbClr val="A4A3A4"/>
          </p15:clr>
        </p15:guide>
        <p15:guide id="2" pos="21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006FAC"/>
    <a:srgbClr val="0070C0"/>
    <a:srgbClr val="ED1C24"/>
    <a:srgbClr val="F15A22"/>
    <a:srgbClr val="D9D9D9"/>
    <a:srgbClr val="F14D53"/>
    <a:srgbClr val="0D89C3"/>
    <a:srgbClr val="006FAD"/>
    <a:srgbClr val="0070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14" y="102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12/19/2025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media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-12032" y="1699848"/>
            <a:ext cx="6870032" cy="1359876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5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itchFamily="34" charset="0"/>
                <a:ea typeface="Golos Text" pitchFamily="34" charset="0"/>
              </a:rPr>
              <a:t> </a:t>
            </a:r>
            <a:endParaRPr lang="ru-RU" b="1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:w="http://schemas.openxmlformats.org/wordprocessingml/2006/main" xmlns:m="http://schemas.openxmlformats.org/officeDocument/2006/math" xmlns="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140677" y="1874573"/>
            <a:ext cx="6717323" cy="235449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ПОЛУЧАЯ ЗАРПЛАТУ </a:t>
            </a:r>
          </a:p>
          <a:p>
            <a:r>
              <a:rPr lang="ru-RU" sz="3500" b="1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В КОНВЕРТЕ,</a:t>
            </a:r>
          </a:p>
          <a:p>
            <a:endParaRPr lang="ru-RU" sz="5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3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ВЫ ТЕРЯЕТЕ:</a:t>
            </a:r>
          </a:p>
          <a:p>
            <a:endParaRPr lang="ru-RU" sz="4000" b="1" dirty="0" smtClean="0">
              <a:solidFill>
                <a:srgbClr val="0070C0"/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74" name="Рисунок 73" descr="Предупреждение со сплошной заливкой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66253" y="7980219"/>
            <a:ext cx="598930" cy="593234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583866" y="3933384"/>
            <a:ext cx="4046200" cy="57554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ежегодный оплачиваемый отпуск</a:t>
            </a: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404751" y="7825837"/>
            <a:ext cx="5915026" cy="93815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860" y="7973662"/>
            <a:ext cx="57751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ТЕНЕВОМ СЕКТОРЕ РАБОТНИКИ ЛИШЕНЫ СОЦИАЛЬНОЙ И ПРАВОВОЙ ЗАЩИТЫ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81441" y="352667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26" name="Picture 2" descr="C:\Users\Inet3018\Downloads\IMG_6547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 rot="900000">
            <a:off x="4322764" y="2571629"/>
            <a:ext cx="2166979" cy="1625234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471560" y="6134479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выплату пособий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131" y="8949712"/>
            <a:ext cx="6501739" cy="78996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</a:t>
            </a:r>
            <a:r>
              <a:rPr lang="ru-RU" sz="160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1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18893" y="636810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33431" y="94987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82827" y="4700825"/>
            <a:ext cx="64916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стабильную заработную плату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77109" y="6700451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возможность получения социальных налоговых вычетов</a:t>
            </a:r>
            <a:endParaRPr lang="ru-RU" sz="22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87115" y="5265456"/>
            <a:ext cx="64916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государственное пенсионное обеспечение </a:t>
            </a:r>
          </a:p>
          <a:p>
            <a:pPr>
              <a:defRPr/>
            </a:pPr>
            <a:r>
              <a:rPr lang="ru-RU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в полном объеме</a:t>
            </a:r>
          </a:p>
        </p:txBody>
      </p:sp>
      <p:sp>
        <p:nvSpPr>
          <p:cNvPr id="66" name="Нашивка 65"/>
          <p:cNvSpPr/>
          <p:nvPr/>
        </p:nvSpPr>
        <p:spPr>
          <a:xfrm>
            <a:off x="211539" y="4095216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Нашивка 66"/>
          <p:cNvSpPr/>
          <p:nvPr/>
        </p:nvSpPr>
        <p:spPr>
          <a:xfrm>
            <a:off x="206990" y="4820821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Нашивка 67"/>
          <p:cNvSpPr/>
          <p:nvPr/>
        </p:nvSpPr>
        <p:spPr>
          <a:xfrm>
            <a:off x="204715" y="5535054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Нашивка 68"/>
          <p:cNvSpPr/>
          <p:nvPr/>
        </p:nvSpPr>
        <p:spPr>
          <a:xfrm>
            <a:off x="196907" y="6257895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Нашивка 70"/>
          <p:cNvSpPr/>
          <p:nvPr/>
        </p:nvSpPr>
        <p:spPr>
          <a:xfrm>
            <a:off x="196909" y="6974402"/>
            <a:ext cx="254875" cy="25842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7131</TotalTime>
  <Pages>0</Pages>
  <Words>70</Words>
  <Characters>0</Characters>
  <Application>Microsoft Office PowerPoint</Application>
  <DocSecurity>0</DocSecurity>
  <PresentationFormat>Лист A4 (210x297 мм)</PresentationFormat>
  <Lines>0</Lines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Golos Text</vt:lpstr>
      <vt:lpstr>Poppins</vt:lpstr>
      <vt:lpstr>Office Theme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cp:lastModifiedBy>Попцева Анна Александровна</cp:lastModifiedBy>
  <cp:revision>337</cp:revision>
  <cp:lastPrinted>2025-12-19T11:38:06Z</cp:lastPrinted>
  <dcterms:created xsi:type="dcterms:W3CDTF">2023-03-21T12:09:25Z</dcterms:created>
  <dcterms:modified xsi:type="dcterms:W3CDTF">2025-12-19T11:38:18Z</dcterms:modified>
  <cp:category/>
  <dc:identifier/>
  <cp:contentStatus/>
  <dc:language/>
  <cp:version/>
</cp:coreProperties>
</file>